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9" r:id="rId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511C"/>
    <a:srgbClr val="00A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2" autoAdjust="0"/>
    <p:restoredTop sz="83559" autoAdjust="0"/>
  </p:normalViewPr>
  <p:slideViewPr>
    <p:cSldViewPr>
      <p:cViewPr varScale="1">
        <p:scale>
          <a:sx n="76" d="100"/>
          <a:sy n="76" d="100"/>
        </p:scale>
        <p:origin x="150" y="7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217F6-FC3B-4520-9ECA-37D9B8A60679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C410B-EB37-4A82-ABE2-FABCBB888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791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C410B-EB37-4A82-ABE2-FABCBB88805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46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20.png"/><Relationship Id="rId2" Type="http://schemas.openxmlformats.org/officeDocument/2006/relationships/image" Target="../media/image13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11.pn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E5E5E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marvin-meyer-571072-unsplash.jpg" descr="marvin-meyer-571072-unsplash.jpg"/>
          <p:cNvPicPr>
            <a:picLocks noChangeAspect="1"/>
          </p:cNvPicPr>
          <p:nvPr/>
        </p:nvPicPr>
        <p:blipFill>
          <a:blip r:embed="rId3">
            <a:alphaModFix amt="78402"/>
          </a:blip>
          <a:srcRect t="7812" b="7812"/>
          <a:stretch>
            <a:fillRect/>
          </a:stretch>
        </p:blipFill>
        <p:spPr>
          <a:xfrm>
            <a:off x="1" y="1"/>
            <a:ext cx="18288000" cy="10287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51A99E5-D291-449C-8BFA-288350CA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7437" y="1821727"/>
            <a:ext cx="15072086" cy="3883221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36" name="Object 36"/>
          <p:cNvSpPr txBox="1"/>
          <p:nvPr/>
        </p:nvSpPr>
        <p:spPr>
          <a:xfrm>
            <a:off x="2722524" y="3551727"/>
            <a:ext cx="12842952" cy="200563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3200" kern="0" spc="-700" dirty="0" err="1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파이썬</a:t>
            </a:r>
            <a:r>
              <a:rPr lang="ko-KR" altLang="en-US" sz="13200" kern="0" spc="-700" dirty="0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 필수 문법</a:t>
            </a:r>
            <a:endParaRPr lang="en-US" sz="120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782800" y="9219979"/>
            <a:ext cx="3429000" cy="19433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kern="0" spc="-1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모두를 위한 </a:t>
            </a:r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파이썬</a:t>
            </a:r>
            <a:endParaRPr lang="en-US" altLang="ko-KR" sz="2800" kern="0" spc="-100" dirty="0" smtClean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r"/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좋은사람</a:t>
            </a:r>
            <a:endParaRPr lang="en-US" sz="11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9754716" y="2822948"/>
            <a:ext cx="820388" cy="500782"/>
            <a:chOff x="9754716" y="2822948"/>
            <a:chExt cx="820388" cy="5007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54716" y="2822948"/>
              <a:ext cx="820388" cy="50078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61752" y="5981700"/>
            <a:ext cx="10999481" cy="126607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087223" y="6330042"/>
            <a:ext cx="637177" cy="611021"/>
            <a:chOff x="4405914" y="6035241"/>
            <a:chExt cx="637177" cy="6110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4343400" y="6349938"/>
            <a:ext cx="9829800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최종 정리</a:t>
            </a:r>
            <a:r>
              <a:rPr lang="en-US" altLang="ko-KR" sz="32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– </a:t>
            </a:r>
            <a:r>
              <a:rPr lang="ko-KR" altLang="en-US" sz="32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전체 복습 및 </a:t>
            </a:r>
            <a:r>
              <a:rPr lang="ko-KR" altLang="en-US" sz="3200" kern="0" spc="-20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프로그래밍 </a:t>
            </a:r>
            <a:r>
              <a:rPr lang="ko-KR" altLang="en-US" sz="3200" kern="0" spc="-20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학습법</a:t>
            </a:r>
            <a:endParaRPr lang="en-US" sz="10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logow.png" descr="logow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400" y="9105900"/>
            <a:ext cx="4869325" cy="895956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Object 56"/>
          <p:cNvSpPr txBox="1"/>
          <p:nvPr/>
        </p:nvSpPr>
        <p:spPr>
          <a:xfrm>
            <a:off x="76200" y="190500"/>
            <a:ext cx="77724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5. </a:t>
            </a:r>
            <a:r>
              <a:rPr lang="ko-KR" alt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전체 복습 및 </a:t>
            </a:r>
            <a:r>
              <a:rPr lang="ko-KR" altLang="en-US" sz="27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파이썬</a:t>
            </a:r>
            <a:r>
              <a:rPr lang="ko-KR" alt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관련 공부 추천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95162" y="-4194298"/>
            <a:ext cx="34419048" cy="18745199"/>
            <a:chOff x="-8066667" y="-4080952"/>
            <a:chExt cx="34419048" cy="18745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80952"/>
              <a:ext cx="34419048" cy="1874519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480" y="885764"/>
              <a:ext cx="17412139" cy="90192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11" y="4190029"/>
            <a:ext cx="3108659" cy="4061951"/>
            <a:chOff x="1142811" y="4190029"/>
            <a:chExt cx="3108659" cy="40619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2811" y="8018276"/>
              <a:ext cx="233695" cy="233704"/>
              <a:chOff x="1142811" y="8018276"/>
              <a:chExt cx="233695" cy="23370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42811" y="8018276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435556" y="4190029"/>
              <a:ext cx="815915" cy="181400"/>
              <a:chOff x="3435556" y="4190029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435556" y="4190029"/>
                <a:ext cx="815915" cy="84841"/>
                <a:chOff x="3435556" y="4190029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190029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3435556" y="4286587"/>
                <a:ext cx="815915" cy="84841"/>
                <a:chOff x="3435556" y="4286587"/>
                <a:chExt cx="815915" cy="84841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286587"/>
                  <a:ext cx="815915" cy="8484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99587" y="3236051"/>
            <a:ext cx="12133388" cy="6327049"/>
          </a:xfrm>
          <a:prstGeom prst="rect">
            <a:avLst/>
          </a:prstGeom>
          <a:noFill/>
        </p:spPr>
      </p:pic>
      <p:sp>
        <p:nvSpPr>
          <p:cNvPr id="69" name="Object 69"/>
          <p:cNvSpPr txBox="1"/>
          <p:nvPr/>
        </p:nvSpPr>
        <p:spPr>
          <a:xfrm>
            <a:off x="4446259" y="36608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전체 과정 내용 정리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3953607" y="3733860"/>
            <a:ext cx="360208" cy="360214"/>
            <a:chOff x="6771848" y="5454665"/>
            <a:chExt cx="360208" cy="36021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5454665"/>
              <a:ext cx="360208" cy="3602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953607" y="4759937"/>
            <a:ext cx="360208" cy="360214"/>
            <a:chOff x="6771848" y="6429570"/>
            <a:chExt cx="360208" cy="36021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642957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418086" y="4259956"/>
            <a:ext cx="9314286" cy="96000"/>
            <a:chOff x="6236327" y="5980761"/>
            <a:chExt cx="9314286" cy="9600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418086" y="5306586"/>
            <a:ext cx="9314286" cy="96000"/>
            <a:chOff x="6236327" y="7104191"/>
            <a:chExt cx="9314286" cy="96000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133600" y="3236051"/>
            <a:ext cx="561187" cy="893168"/>
            <a:chOff x="4721692" y="4417105"/>
            <a:chExt cx="561187" cy="893168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380000">
              <a:off x="4449909" y="3978655"/>
              <a:ext cx="1122374" cy="1786337"/>
            </a:xfrm>
            <a:prstGeom prst="rect">
              <a:avLst/>
            </a:prstGeom>
          </p:spPr>
        </p:pic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380000">
              <a:off x="4721692" y="4417105"/>
              <a:ext cx="561187" cy="893168"/>
            </a:xfrm>
            <a:prstGeom prst="rect">
              <a:avLst/>
            </a:prstGeom>
          </p:spPr>
        </p:pic>
      </p:grpSp>
      <p:pic>
        <p:nvPicPr>
          <p:cNvPr id="7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13995" y="1512194"/>
            <a:ext cx="12349805" cy="142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8" name="그룹 1016"/>
          <p:cNvGrpSpPr/>
          <p:nvPr/>
        </p:nvGrpSpPr>
        <p:grpSpPr>
          <a:xfrm>
            <a:off x="3898382" y="1860384"/>
            <a:ext cx="637177" cy="611021"/>
            <a:chOff x="4405914" y="6035241"/>
            <a:chExt cx="637177" cy="611021"/>
          </a:xfrm>
        </p:grpSpPr>
        <p:pic>
          <p:nvPicPr>
            <p:cNvPr id="80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81" name="Object 51"/>
          <p:cNvSpPr txBox="1"/>
          <p:nvPr/>
        </p:nvSpPr>
        <p:spPr>
          <a:xfrm>
            <a:off x="4724400" y="1777938"/>
            <a:ext cx="8342624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5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오늘 배울 내용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77724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5. </a:t>
            </a:r>
            <a:r>
              <a:rPr lang="ko-KR" alt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전체 복습 및 </a:t>
            </a:r>
            <a:r>
              <a:rPr lang="ko-KR" altLang="en-US" sz="27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파이썬</a:t>
            </a:r>
            <a:r>
              <a:rPr lang="ko-KR" alt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관련 공부 추천</a:t>
            </a:r>
            <a:endParaRPr lang="en-US" altLang="ko-KR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endParaRPr lang="en-US" altLang="ko-KR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Object 69"/>
          <p:cNvSpPr txBox="1"/>
          <p:nvPr/>
        </p:nvSpPr>
        <p:spPr>
          <a:xfrm>
            <a:off x="4446259" y="46514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효율적인 프로그래밍 </a:t>
            </a:r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학습법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5162" y="-4229100"/>
            <a:ext cx="34419048" cy="187451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81" name="Object 51"/>
          <p:cNvSpPr txBox="1"/>
          <p:nvPr/>
        </p:nvSpPr>
        <p:spPr>
          <a:xfrm>
            <a:off x="4972688" y="4518241"/>
            <a:ext cx="8342624" cy="17653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1500" kern="0" spc="-20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감사합니다</a:t>
            </a:r>
            <a:endParaRPr lang="en-US" sz="40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76962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5. </a:t>
            </a:r>
            <a:r>
              <a:rPr lang="ko-KR" alt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전체 복습 및 </a:t>
            </a:r>
            <a:r>
              <a:rPr lang="ko-KR" altLang="en-US" sz="27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파이썬</a:t>
            </a:r>
            <a:r>
              <a:rPr lang="ko-KR" alt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관련 공부 추천</a:t>
            </a:r>
            <a:endParaRPr lang="en-US" altLang="ko-KR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120194"/>
            <a:ext cx="5405131" cy="126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6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57</Words>
  <Application>Microsoft Office PowerPoint</Application>
  <PresentationFormat>사용자 지정</PresentationFormat>
  <Paragraphs>12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2" baseType="lpstr">
      <vt:lpstr>?? ??</vt:lpstr>
      <vt:lpstr>맑은 고딕</vt:lpstr>
      <vt:lpstr>에스코어 드림 6 Bold</vt:lpstr>
      <vt:lpstr>에스코어 드림 8</vt:lpstr>
      <vt:lpstr>에스코어 드림 8 Heavy</vt:lpstr>
      <vt:lpstr>에스코어 드림 9 Black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Eunki7</cp:lastModifiedBy>
  <cp:revision>75</cp:revision>
  <dcterms:created xsi:type="dcterms:W3CDTF">2020-11-27T19:15:27Z</dcterms:created>
  <dcterms:modified xsi:type="dcterms:W3CDTF">2020-12-15T07:02:18Z</dcterms:modified>
</cp:coreProperties>
</file>